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58" r:id="rId7"/>
    <p:sldId id="259" r:id="rId8"/>
    <p:sldId id="260" r:id="rId9"/>
    <p:sldId id="265" r:id="rId10"/>
    <p:sldId id="261" r:id="rId11"/>
    <p:sldId id="262" r:id="rId12"/>
    <p:sldId id="263" r:id="rId13"/>
    <p:sldId id="267" r:id="rId14"/>
    <p:sldId id="264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4457"/>
    <a:srgbClr val="245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949F88-A6A4-4D02-9B8D-ECE447E1FE8C}" v="4" dt="2024-01-09T13:23:07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8T16:03:42.96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795 56 24575,'-3'-3'0,"0"1"0,-1 0 0,1-1 0,-1 1 0,1 0 0,-1 1 0,0-1 0,0 1 0,1 0 0,-1 0 0,0 0 0,-7-1 0,-55-1 0,46 3 0,9 0 0,-280 1 0,279 1 0,0 0 0,1 0 0,-1 1 0,1 0 0,0 1 0,0 0 0,0 1 0,0 0 0,1 1 0,0 0 0,0 0 0,1 1 0,-1 1 0,-8 8 0,7-5 0,0 2 0,1-1 0,0 1 0,0 0 0,2 1 0,0 0 0,0 0 0,1 1 0,-7 23 0,6-16 0,-20 39 0,20-47 0,1-1 0,1 1 0,1 0 0,0 0 0,0 1 0,1-1 0,-1 18 0,0 61 0,10 128 0,-3-204 0,0 1 0,1-1 0,0 0 0,2 0 0,0 0 0,1 0 0,0-1 0,2 0 0,0 0 0,18 26 0,-19-32 0,1-1 0,0-1 0,0 1 0,0-1 0,1 0 0,0-1 0,1 0 0,0-1 0,0 0 0,0 0 0,1-1 0,0-1 0,0 0 0,0 0 0,0-1 0,0 0 0,15 1 0,25 1 0,-16-2 0,0 2 0,41 10 0,-51-8 0,0-1 0,0-1 0,0-2 0,1 0 0,-1-2 0,1-1 0,28-3 0,-40 2 0,0-2 0,0 0 0,-1-1 0,1 0 0,-1-1 0,0 0 0,0-1 0,-1 0 0,0-1 0,0-1 0,0 0 0,-1 0 0,0-1 0,12-15 0,58-51 0,-66 64 0,-1-1 0,0 0 0,-1-1 0,0-1 0,-2 0 0,1 0 0,-2-1 0,0-1 0,0 0 0,12-30 0,-4-17 0,-3-1 0,-3-1 0,7-128 0,-17-106 0,-2 294 0,0 0 0,0 0 0,-1 0 0,1 0 0,-1 0 0,0 0 0,0 1 0,-1-1 0,0 0 0,1 1 0,-1-1 0,-1 1 0,1 0 0,-1-1 0,0 1 0,0 1 0,0-1 0,0 0 0,0 1 0,-1-1 0,0 1 0,0 0 0,0 0 0,0 0 0,0 1 0,0 0 0,-1 0 0,1 0 0,-1 0 0,0 0 0,0 1 0,1 0 0,-1 0 0,0 1 0,0-1 0,0 1 0,0 0 0,-6 0 0,-198 16 0,15-1 0,-31-16-1365,198 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125D8-80F7-9846-ADFC-84E3EC964E40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FEEC8-7720-B746-895D-F9F65D0AC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93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 Allen construction – under contract </a:t>
            </a:r>
          </a:p>
          <a:p>
            <a:r>
              <a:rPr lang="en-US" dirty="0"/>
              <a:t>PO issued waiting for delivery date.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FEEC8-7720-B746-895D-F9F65D0ACB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51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9A6B6A7A-D58F-4892-A004-A931BBD23E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82" y="1408195"/>
            <a:ext cx="1406236" cy="14062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FB121-BF30-4C29-BA2D-A7E7562CB7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048643"/>
            <a:ext cx="9144000" cy="851430"/>
          </a:xfrm>
        </p:spPr>
        <p:txBody>
          <a:bodyPr anchor="b">
            <a:noAutofit/>
          </a:bodyPr>
          <a:lstStyle>
            <a:lvl1pPr algn="ctr">
              <a:defRPr sz="63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MASTER TITLE SLIDE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782E1-A4AE-45BA-A7DA-0ECE274B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46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315B80-526B-4EA6-80F2-3902F8CD20BF}"/>
              </a:ext>
            </a:extLst>
          </p:cNvPr>
          <p:cNvCxnSpPr/>
          <p:nvPr userDrawn="1"/>
        </p:nvCxnSpPr>
        <p:spPr>
          <a:xfrm>
            <a:off x="6560447" y="3889187"/>
            <a:ext cx="4320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FA8A94-F406-482E-BAE2-AE383C7C6072}"/>
              </a:ext>
            </a:extLst>
          </p:cNvPr>
          <p:cNvSpPr txBox="1">
            <a:spLocks/>
          </p:cNvSpPr>
          <p:nvPr userDrawn="1"/>
        </p:nvSpPr>
        <p:spPr>
          <a:xfrm>
            <a:off x="2968860" y="3796610"/>
            <a:ext cx="6254280" cy="23352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t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100" i="1" dirty="0">
                <a:solidFill>
                  <a:schemeClr val="tx2">
                    <a:lumMod val="75000"/>
                  </a:schemeClr>
                </a:solidFill>
                <a:latin typeface="+mn-lt"/>
                <a:ea typeface="Roboto" panose="02000000000000000000" pitchFamily="2" charset="0"/>
              </a:rPr>
              <a:t>Presented by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40E93D-2350-4051-A361-26731E060C15}"/>
              </a:ext>
            </a:extLst>
          </p:cNvPr>
          <p:cNvCxnSpPr/>
          <p:nvPr userDrawn="1"/>
        </p:nvCxnSpPr>
        <p:spPr>
          <a:xfrm>
            <a:off x="1299030" y="3889187"/>
            <a:ext cx="4320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3E4D5E9-D6E0-41AC-8332-AC1FCD89F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61916" y="64724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83072-CAC1-014D-A497-98C3AAB569BC}" type="datetime1">
              <a:rPr lang="en-US" smtClean="0"/>
              <a:t>1/8/2024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04EFE01-7954-4200-8CBE-073E52AAE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1750" y="6472462"/>
            <a:ext cx="539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1155FD-B0A8-4CCE-A82E-75FE0E14B4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400" y="3996797"/>
            <a:ext cx="5156200" cy="1149350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Your Name </a:t>
            </a:r>
          </a:p>
          <a:p>
            <a:pPr lvl="0"/>
            <a:r>
              <a:rPr lang="en-US" dirty="0"/>
              <a:t>Your Department</a:t>
            </a:r>
          </a:p>
        </p:txBody>
      </p:sp>
    </p:spTree>
    <p:extLst>
      <p:ext uri="{BB962C8B-B14F-4D97-AF65-F5344CB8AC3E}">
        <p14:creationId xmlns:p14="http://schemas.microsoft.com/office/powerpoint/2010/main" val="2756915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FE6F-1811-43AB-9D64-C50439A1F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355E18-341B-4F6E-A34A-909C19365D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AF57F-509E-451C-88AE-DCD4DBE226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EDC8E-9534-4FA7-860F-0208A42B1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EB96-C065-1A4B-947F-6A82A36E7013}" type="datetime1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33547-DC2C-4856-97DF-BAA29FB35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6DC09-3358-4F88-A9CF-4675B2A3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22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12194-ECA9-423B-BAA4-CA9F9C3D2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B69079-2F65-4B89-8AD1-D806089E9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0BF3B-3083-4126-9085-9C08338DB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0FAD-D351-3440-87F9-1E3D1A998C27}" type="datetime1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98E76-14F3-44B6-9B9E-2FDE3778B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D7077-B3F4-4C04-AFA4-69B1EBB87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03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94B475-6462-447D-BE07-0E016454442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AC1363-2847-4871-ACFC-E95E5131B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DD37C-3211-448E-B073-BFFE106A0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00A3-39AC-F041-8018-8837FE7B1880}" type="datetime1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89EC5-0F82-44EF-ABC2-176D99823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F8D20-D7CB-4CA0-B651-0BF9B085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7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FB121-BF30-4C29-BA2D-A7E7562CB7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03169-5AE4-4913-873B-1F30D145E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A01A2-6506-4814-B3BE-3194BD09A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1AB3-C639-8342-8D4C-7846F7F8E41F}" type="datetime1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782E1-A4AE-45BA-A7DA-0ECE274B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474DF-3E5C-47BE-8C18-7D6E617C3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65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94BF2-F53D-41C6-9BBE-B3C954C93E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D1A8F-35E3-445D-BBA6-F0AE285E4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3556D-C68E-47F2-95A1-3BA7297D5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EDFEE-CB6D-D343-B59E-947A1CA00075}" type="datetime1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D285E-D532-4B2D-99FE-198BDF68A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E156C-AFDB-40E5-8684-1EFEA745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2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9E761-C19D-4F46-A9A1-3EB15F62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EFBAA-04C8-4482-9ED3-74BC54B64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88441-9B78-4FB1-9690-564AF4CE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AB87-29EC-F344-9882-1CEB47820DF1}" type="datetime1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9C09B-AFF5-4BFB-A2CC-D78F6B82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79B7B-90D0-4E01-94EF-E889A569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92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5578F-0D39-4945-8978-DBB1B9216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894C6-464E-40CC-B510-7762411D9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3999D-9EED-44E6-A4BE-D787B68DE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4669D-08B2-4C0A-85A8-3E34B7236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A064F-3A91-F548-863F-F04A9B9BFB19}" type="datetime1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8EF39-1DE4-43FE-856A-2BCCCBFA0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968E1-91D8-4E1E-AFD4-3A3A8C4A7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7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BA9D2-E3D2-4295-B852-AE8DED9FC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18D28-3733-4AEC-ADE0-2F573E3E8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BF798-C58B-48FF-AB36-681AA36B1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C367F-E77A-40C8-935E-7876DE0DE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084876-A627-42B4-A6DD-0CBBADC068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C2AA1E-D811-499E-A9E6-6D6C6EBAA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B8FD-D6CA-EC48-B28F-F4CAA0999373}" type="datetime1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06331C-A02F-4BC2-8418-F67A0FCE1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BEB9BB-AC63-4491-A975-B00862A88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2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68199-6B0C-4490-AD04-494FF855F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8C76F-F2B5-45C4-BB62-1E0706896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5EBD-3BE3-B14C-8005-C7DD61CAE5CD}" type="datetime1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4FBCE0-51E9-429A-B5F8-9F0499AB7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E5AF7-5FE0-4FAC-BC95-39D4B280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82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EC507D-8439-44C9-8E7C-1036C3B3F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9BF7F-2621-7B4F-8073-71C0E8EF19D0}" type="datetime1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F68B05-644A-4AB5-A4AE-9143BADF6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1A1E7-7ED4-4AC1-BDF9-508E5AE8E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6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45043-1FAA-42E7-B5D1-27B4202829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EEAE8-E2C6-4609-94F8-CDED30C4C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0588E-5A35-4EC3-B082-C1326F025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CE880-899E-4606-93A4-30B57D733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2F04F-86BB-2041-A6CA-A9E65B2F3725}" type="datetime1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E6514-BBC5-4CF9-88AC-6A350ACE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07EC-B3B8-4FED-9A2E-EAABF9694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69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4C84BB-393E-4C47-BE17-3082B210388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5292291"/>
            <a:ext cx="12192000" cy="156570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73AECC-E02A-46C9-B388-459D00E93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5CAE6-D300-413F-B9FC-C239E067F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0780A-75FB-415D-8CB3-515F68CDB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61916" y="64325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CEF6B-88B7-BF41-8024-8CB076F1AAF4}" type="datetime1">
              <a:rPr lang="en-US" smtClean="0"/>
              <a:t>1/8/2024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7EAFA-0D4E-4A38-B2F4-66E9C020E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1750" y="6432555"/>
            <a:ext cx="539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BC485-5466-45A8-BE42-0B72AF858E6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F2ED95-82B8-4DBD-8C42-864B105C93A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282725"/>
            <a:ext cx="579175" cy="575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3D43E-385C-4E31-9801-F61A866AD65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74634" y="6461203"/>
            <a:ext cx="2822192" cy="20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E428D-5C78-8917-52BA-1990B40E08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update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63CB2-5C99-9174-0767-03B35B30A5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083072-CAC1-014D-A497-98C3AAB569BC}" type="datetime1">
              <a:rPr lang="en-US" smtClean="0"/>
              <a:t>1/8/2024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0E7D8-1438-73BF-FA11-7E41D05B2D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Joseph Guseman</a:t>
            </a:r>
          </a:p>
          <a:p>
            <a:r>
              <a:rPr lang="en-US" dirty="0"/>
              <a:t>Project Manager</a:t>
            </a:r>
          </a:p>
        </p:txBody>
      </p:sp>
    </p:spTree>
    <p:extLst>
      <p:ext uri="{BB962C8B-B14F-4D97-AF65-F5344CB8AC3E}">
        <p14:creationId xmlns:p14="http://schemas.microsoft.com/office/powerpoint/2010/main" val="2293292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B2462-0404-1194-C978-1A374B8E8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92" y="2143958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Hazardous Tree Removal Disc Golf Course- BCSP </a:t>
            </a:r>
          </a:p>
        </p:txBody>
      </p:sp>
      <p:pic>
        <p:nvPicPr>
          <p:cNvPr id="6" name="Picture Placeholder 5" descr="A red machine in the woods&#10;&#10;Description automatically generated">
            <a:extLst>
              <a:ext uri="{FF2B5EF4-FFF2-40B4-BE49-F238E27FC236}">
                <a16:creationId xmlns:a16="http://schemas.microsoft.com/office/drawing/2014/main" id="{4F68C45A-0C29-ADE0-8CAF-16CFC5D9C1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1403" b="29376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CF111-B55F-DEB0-A049-0F2C475D04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61916" y="643255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872EB96-C065-1A4B-947F-6A82A36E7013}" type="datetime1">
              <a:rPr lang="en-US" smtClean="0"/>
              <a:pPr>
                <a:spcAft>
                  <a:spcPts val="600"/>
                </a:spcAft>
              </a:pPr>
              <a:t>1/9/2024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43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94F12-C896-64E4-3EE5-9F51508D7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695" y="0"/>
            <a:ext cx="3932237" cy="1600200"/>
          </a:xfrm>
        </p:spPr>
        <p:txBody>
          <a:bodyPr/>
          <a:lstStyle/>
          <a:p>
            <a:r>
              <a:rPr lang="en-US" dirty="0"/>
              <a:t>Benches at Hominy Creek Greenway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12D095D-21F2-033A-9C7F-DEDDF6A963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65" b="2265"/>
          <a:stretch>
            <a:fillRect/>
          </a:stretch>
        </p:blipFill>
        <p:spPr>
          <a:xfrm>
            <a:off x="6165192" y="1793289"/>
            <a:ext cx="5157645" cy="4072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E42414-0BD6-78CD-5B1A-8B380323C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96" y="1600199"/>
            <a:ext cx="3097667" cy="413022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79D3-C3EE-D64C-849E-85E4D1E13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EB96-C065-1A4B-947F-6A82A36E7013}" type="datetime1">
              <a:rPr lang="en-US" smtClean="0"/>
              <a:t>1/8/2024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90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23FAA-4270-433D-D553-34FFC97D5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Questions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1357F-0757-37C0-6153-AF4BC84F9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"/>
          <a:stretch/>
        </p:blipFill>
        <p:spPr>
          <a:xfrm>
            <a:off x="838200" y="1825625"/>
            <a:ext cx="10515600" cy="4351338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EECE68-A3E5-A8FA-648E-FA32C9181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61916" y="643255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872EB96-C065-1A4B-947F-6A82A36E7013}" type="datetime1">
              <a:rPr lang="en-US" smtClean="0"/>
              <a:pPr>
                <a:spcAft>
                  <a:spcPts val="600"/>
                </a:spcAft>
              </a:pPr>
              <a:t>1/8/2024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70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613C480-AE16-AA70-C490-B112FC5EA1D0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New Restroom Facility – Lake Julian Park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B38DB6-C0D7-8C45-B54D-F532E5A9D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297" y="1787056"/>
            <a:ext cx="6161273" cy="4389907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CCA9B-A7BB-48BC-F547-9435986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61916" y="643255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7671AB3-C639-8342-8D4C-7846F7F8E41F}" type="datetime1">
              <a:rPr lang="en-US" smtClean="0"/>
              <a:pPr>
                <a:spcAft>
                  <a:spcPts val="600"/>
                </a:spcAft>
              </a:pPr>
              <a:t>1/8/2024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62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874DD-8092-60CD-DD7D-EF8CA98E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Restroom Facility – Lake Julian Park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ED3B3B-B082-CFCB-45D3-5E36B3840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091" y="1068323"/>
            <a:ext cx="6672008" cy="508035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EF149-788D-78A8-EA2B-9C40F05B2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EDFEE-CB6D-D343-B59E-947A1CA00075}" type="datetime1">
              <a:rPr lang="en-US" smtClean="0"/>
              <a:t>1/8/2024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23CCB8C-1A55-C332-D273-55FD083836A8}"/>
                  </a:ext>
                </a:extLst>
              </p14:cNvPr>
              <p14:cNvContentPartPr/>
              <p14:nvPr/>
            </p14:nvContentPartPr>
            <p14:xfrm>
              <a:off x="6913447" y="4081240"/>
              <a:ext cx="428040" cy="4208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23CCB8C-1A55-C332-D273-55FD083836A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07327" y="4075120"/>
                <a:ext cx="440280" cy="43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5654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99EB5-E0F8-5F15-0BFD-63D16A8D3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Paving Project – BCSP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0D8167-006B-BD0F-84EE-90522A7A37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37017"/>
          <a:stretch/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9E3CD8-9488-66AE-D4C0-930E026DD9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017"/>
          <a:stretch/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B6A8B-A8F2-C998-2DF2-312511659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61916" y="643255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B2EDFEE-CB6D-D343-B59E-947A1CA00075}" type="datetime1">
              <a:rPr lang="en-US" smtClean="0"/>
              <a:pPr>
                <a:spcAft>
                  <a:spcPts val="600"/>
                </a:spcAft>
              </a:pPr>
              <a:t>1/8/2024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32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5B18E-75D5-50DC-10D3-2E8350B50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824037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New Lighting At Field 8 </a:t>
            </a:r>
          </a:p>
        </p:txBody>
      </p:sp>
      <p:pic>
        <p:nvPicPr>
          <p:cNvPr id="5" name="Content Placeholder 4" descr="A circular street light in a parking lot&#10;&#10;Description automatically generated">
            <a:extLst>
              <a:ext uri="{FF2B5EF4-FFF2-40B4-BE49-F238E27FC236}">
                <a16:creationId xmlns:a16="http://schemas.microsoft.com/office/drawing/2014/main" id="{A3CAF051-8157-AB70-846C-A3C05B4D4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820" b="5959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1E411-9EED-0755-DEE7-ED4F0BDF08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61916" y="643255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B2EDFEE-CB6D-D343-B59E-947A1CA00075}" type="datetime1">
              <a:rPr lang="en-US" smtClean="0"/>
              <a:pPr>
                <a:spcAft>
                  <a:spcPts val="600"/>
                </a:spcAft>
              </a:pPr>
              <a:t>1/8/2024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25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D3F0C-E1A7-25B5-055C-6E9B3636A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031" y="0"/>
            <a:ext cx="3777725" cy="1500326"/>
          </a:xfrm>
        </p:spPr>
        <p:txBody>
          <a:bodyPr/>
          <a:lstStyle/>
          <a:p>
            <a:r>
              <a:rPr lang="en-US" dirty="0"/>
              <a:t>Dog Park Equipment – BCSP 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43267-D19C-48D0-50A4-21C137CDD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2F04F-86BB-2041-A6CA-A9E65B2F3725}" type="datetime1">
              <a:rPr lang="en-US" smtClean="0"/>
              <a:t>1/8/2024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3C107-801E-80C8-79BA-4127D1762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66" y="1500326"/>
            <a:ext cx="3289163" cy="4385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AEC384-89AF-77CB-48A0-4AB049392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411" y="1500326"/>
            <a:ext cx="3289163" cy="43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66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C65B7-3465-F08F-CD74-142D47DFB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810" y="1548829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New Safety Netting - BCSP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3A8308-CEE5-5B12-7D20-7CB8329BC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839" b="2940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08088-2A1A-EB74-AB15-2FC6E5AC8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61916" y="643255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A22F04F-86BB-2041-A6CA-A9E65B2F3725}" type="datetime1">
              <a:rPr lang="en-US" smtClean="0"/>
              <a:pPr>
                <a:spcAft>
                  <a:spcPts val="600"/>
                </a:spcAft>
              </a:pPr>
              <a:t>1/8/2024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90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BF3CD-1EF0-F293-6DC2-EDFD461BF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04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 New Restroom at BCSP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6A3952-2A84-1AAC-44AB-A310DE6E4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971" y="1011076"/>
            <a:ext cx="7993930" cy="4996205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AF183-35E7-06BF-B866-F1EB29EA7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61916" y="643255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A22F04F-86BB-2041-A6CA-A9E65B2F3725}" type="datetime1">
              <a:rPr lang="en-US" smtClean="0"/>
              <a:pPr>
                <a:spcAft>
                  <a:spcPts val="600"/>
                </a:spcAft>
              </a:pPr>
              <a:t>1/8/2024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36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47381-BFB6-2B14-B14E-94E319ED8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73" y="2059497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Cane Creek Playground Fencing </a:t>
            </a:r>
          </a:p>
        </p:txBody>
      </p:sp>
      <p:pic>
        <p:nvPicPr>
          <p:cNvPr id="5" name="Content Placeholder 4" descr="A playground with a swing and a bench&#10;&#10;Description automatically generated">
            <a:extLst>
              <a:ext uri="{FF2B5EF4-FFF2-40B4-BE49-F238E27FC236}">
                <a16:creationId xmlns:a16="http://schemas.microsoft.com/office/drawing/2014/main" id="{A559F753-6D71-A95B-55FD-8BE5E8F6EA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7291" b="23488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99801-8873-79B3-0BAE-07A70C813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61916" y="643255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B2EDFEE-CB6D-D343-B59E-947A1CA00075}" type="datetime1">
              <a:rPr lang="en-US" smtClean="0"/>
              <a:pPr>
                <a:spcAft>
                  <a:spcPts val="600"/>
                </a:spcAft>
              </a:pPr>
              <a:t>1/8/2024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953CD1A-1C28-4530-8B39-C93377CE270A}" vid="{3346B52D-70D5-4398-8D49-FCD0D19A0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AD91A1A13E254ABCBCC595B437F569" ma:contentTypeVersion="11" ma:contentTypeDescription="Create a new document." ma:contentTypeScope="" ma:versionID="33b0a03d4ea4e877724948f56ba99829">
  <xsd:schema xmlns:xsd="http://www.w3.org/2001/XMLSchema" xmlns:xs="http://www.w3.org/2001/XMLSchema" xmlns:p="http://schemas.microsoft.com/office/2006/metadata/properties" xmlns:ns3="41ba239d-e03e-4686-96a1-81dc35324c84" xmlns:ns4="d6171f99-20b7-483c-8dc1-b7a141e9592a" targetNamespace="http://schemas.microsoft.com/office/2006/metadata/properties" ma:root="true" ma:fieldsID="9ff6f36a5d16ed30d40bae4f7b8192fa" ns3:_="" ns4:_="">
    <xsd:import namespace="41ba239d-e03e-4686-96a1-81dc35324c84"/>
    <xsd:import namespace="d6171f99-20b7-483c-8dc1-b7a141e9592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ba239d-e03e-4686-96a1-81dc35324c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171f99-20b7-483c-8dc1-b7a141e959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80068A-3374-4514-AC3D-2791F4E7164A}">
  <ds:schemaRefs>
    <ds:schemaRef ds:uri="http://purl.org/dc/terms/"/>
    <ds:schemaRef ds:uri="http://schemas.microsoft.com/office/infopath/2007/PartnerControls"/>
    <ds:schemaRef ds:uri="http://purl.org/dc/dcmitype/"/>
    <ds:schemaRef ds:uri="http://www.w3.org/XML/1998/namespace"/>
    <ds:schemaRef ds:uri="d6171f99-20b7-483c-8dc1-b7a141e9592a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41ba239d-e03e-4686-96a1-81dc35324c8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136AF68-1F75-4ECE-9FC9-0DFAF503B7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ba239d-e03e-4686-96a1-81dc35324c84"/>
    <ds:schemaRef ds:uri="d6171f99-20b7-483c-8dc1-b7a141e959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9C2C9D-2C4B-4268-8193-A7902B3E09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Buncombe-County-2019</Template>
  <TotalTime>1437</TotalTime>
  <Words>88</Words>
  <Application>Microsoft Office PowerPoint</Application>
  <PresentationFormat>Widescreen</PresentationFormat>
  <Paragraphs>29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Century Gothic</vt:lpstr>
      <vt:lpstr>Office Theme</vt:lpstr>
      <vt:lpstr>Project update </vt:lpstr>
      <vt:lpstr>PowerPoint Presentation</vt:lpstr>
      <vt:lpstr>New Restroom Facility – Lake Julian Park </vt:lpstr>
      <vt:lpstr>Paving Project – BCSP</vt:lpstr>
      <vt:lpstr>New Lighting At Field 8 </vt:lpstr>
      <vt:lpstr>Dog Park Equipment – BCSP  </vt:lpstr>
      <vt:lpstr>New Safety Netting - BCSP </vt:lpstr>
      <vt:lpstr> New Restroom at BCSP</vt:lpstr>
      <vt:lpstr>Cane Creek Playground Fencing </vt:lpstr>
      <vt:lpstr>Hazardous Tree Removal Disc Golf Course- BCSP </vt:lpstr>
      <vt:lpstr>Benches at Hominy Creek Greenway </vt:lpstr>
      <vt:lpstr>Questions </vt:lpstr>
    </vt:vector>
  </TitlesOfParts>
  <Company>Buncombe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Dan Hesse</dc:creator>
  <cp:lastModifiedBy>Joseph Guseman</cp:lastModifiedBy>
  <cp:revision>5</cp:revision>
  <dcterms:created xsi:type="dcterms:W3CDTF">2019-09-26T16:30:04Z</dcterms:created>
  <dcterms:modified xsi:type="dcterms:W3CDTF">2024-01-09T15:12:33Z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0x0101003DAD91A1A13E254ABCBCC595B437F569</vt:lpwstr>
  </property>
</Properties>
</file>