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sldIdLst>
    <p:sldId id="257" r:id="rId5"/>
    <p:sldId id="258" r:id="rId6"/>
    <p:sldId id="266" r:id="rId7"/>
    <p:sldId id="259" r:id="rId8"/>
    <p:sldId id="260" r:id="rId9"/>
    <p:sldId id="267" r:id="rId10"/>
    <p:sldId id="268" r:id="rId11"/>
    <p:sldId id="26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4457"/>
    <a:srgbClr val="2456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A15B15-ED56-4532-9E1B-89048DBB97A4}" v="5" dt="2023-09-12T12:31:54.8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4660"/>
  </p:normalViewPr>
  <p:slideViewPr>
    <p:cSldViewPr snapToGrid="0">
      <p:cViewPr>
        <p:scale>
          <a:sx n="100" d="100"/>
          <a:sy n="100" d="100"/>
        </p:scale>
        <p:origin x="720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eph Guseman" userId="88e7ced2-e33d-4de8-96d0-afa61248e798" providerId="ADAL" clId="{F9A15B15-ED56-4532-9E1B-89048DBB97A4}"/>
    <pc:docChg chg="undo custSel modSld">
      <pc:chgData name="Joseph Guseman" userId="88e7ced2-e33d-4de8-96d0-afa61248e798" providerId="ADAL" clId="{F9A15B15-ED56-4532-9E1B-89048DBB97A4}" dt="2023-09-12T12:32:06.537" v="23" actId="1076"/>
      <pc:docMkLst>
        <pc:docMk/>
      </pc:docMkLst>
      <pc:sldChg chg="addSp delSp modSp mod">
        <pc:chgData name="Joseph Guseman" userId="88e7ced2-e33d-4de8-96d0-afa61248e798" providerId="ADAL" clId="{F9A15B15-ED56-4532-9E1B-89048DBB97A4}" dt="2023-09-12T12:32:06.537" v="23" actId="1076"/>
        <pc:sldMkLst>
          <pc:docMk/>
          <pc:sldMk cId="989330987" sldId="260"/>
        </pc:sldMkLst>
        <pc:picChg chg="add del mod">
          <ac:chgData name="Joseph Guseman" userId="88e7ced2-e33d-4de8-96d0-afa61248e798" providerId="ADAL" clId="{F9A15B15-ED56-4532-9E1B-89048DBB97A4}" dt="2023-09-12T12:31:04.507" v="12" actId="478"/>
          <ac:picMkLst>
            <pc:docMk/>
            <pc:sldMk cId="989330987" sldId="260"/>
            <ac:picMk id="7" creationId="{93E5CF06-23C4-76A7-1748-BBDEC0D0E9AE}"/>
          </ac:picMkLst>
        </pc:picChg>
        <pc:picChg chg="add mod">
          <ac:chgData name="Joseph Guseman" userId="88e7ced2-e33d-4de8-96d0-afa61248e798" providerId="ADAL" clId="{F9A15B15-ED56-4532-9E1B-89048DBB97A4}" dt="2023-09-12T12:31:23.733" v="16" actId="14100"/>
          <ac:picMkLst>
            <pc:docMk/>
            <pc:sldMk cId="989330987" sldId="260"/>
            <ac:picMk id="9" creationId="{6EE7C8F6-B10F-C285-FCCA-2BBC0C2CAD24}"/>
          </ac:picMkLst>
        </pc:picChg>
        <pc:picChg chg="add mod">
          <ac:chgData name="Joseph Guseman" userId="88e7ced2-e33d-4de8-96d0-afa61248e798" providerId="ADAL" clId="{F9A15B15-ED56-4532-9E1B-89048DBB97A4}" dt="2023-09-12T12:32:06.537" v="23" actId="1076"/>
          <ac:picMkLst>
            <pc:docMk/>
            <pc:sldMk cId="989330987" sldId="260"/>
            <ac:picMk id="11" creationId="{F0B38107-6C04-674E-A8AC-A263FDBC01E1}"/>
          </ac:picMkLst>
        </pc:picChg>
      </pc:sldChg>
      <pc:sldChg chg="addSp delSp modSp mod modClrScheme chgLayout">
        <pc:chgData name="Joseph Guseman" userId="88e7ced2-e33d-4de8-96d0-afa61248e798" providerId="ADAL" clId="{F9A15B15-ED56-4532-9E1B-89048DBB97A4}" dt="2023-09-12T12:28:57.251" v="10" actId="14100"/>
        <pc:sldMkLst>
          <pc:docMk/>
          <pc:sldMk cId="3889365928" sldId="267"/>
        </pc:sldMkLst>
        <pc:spChg chg="mod ord">
          <ac:chgData name="Joseph Guseman" userId="88e7ced2-e33d-4de8-96d0-afa61248e798" providerId="ADAL" clId="{F9A15B15-ED56-4532-9E1B-89048DBB97A4}" dt="2023-09-12T12:27:23.218" v="6" actId="26606"/>
          <ac:spMkLst>
            <pc:docMk/>
            <pc:sldMk cId="3889365928" sldId="267"/>
            <ac:spMk id="2" creationId="{2AA6EC8C-B217-6A09-143A-7B4403AB0E20}"/>
          </ac:spMkLst>
        </pc:spChg>
        <pc:spChg chg="mod">
          <ac:chgData name="Joseph Guseman" userId="88e7ced2-e33d-4de8-96d0-afa61248e798" providerId="ADAL" clId="{F9A15B15-ED56-4532-9E1B-89048DBB97A4}" dt="2023-09-12T12:27:23.218" v="6" actId="26606"/>
          <ac:spMkLst>
            <pc:docMk/>
            <pc:sldMk cId="3889365928" sldId="267"/>
            <ac:spMk id="4" creationId="{4DA212BE-4B4A-FF11-71B5-CE4BF798BA01}"/>
          </ac:spMkLst>
        </pc:spChg>
        <pc:spChg chg="add del mod">
          <ac:chgData name="Joseph Guseman" userId="88e7ced2-e33d-4de8-96d0-afa61248e798" providerId="ADAL" clId="{F9A15B15-ED56-4532-9E1B-89048DBB97A4}" dt="2023-09-12T12:27:19.349" v="3" actId="26606"/>
          <ac:spMkLst>
            <pc:docMk/>
            <pc:sldMk cId="3889365928" sldId="267"/>
            <ac:spMk id="11" creationId="{D0E8480F-60CC-076D-EC9D-38344E00ED9D}"/>
          </ac:spMkLst>
        </pc:spChg>
        <pc:spChg chg="add del mod">
          <ac:chgData name="Joseph Guseman" userId="88e7ced2-e33d-4de8-96d0-afa61248e798" providerId="ADAL" clId="{F9A15B15-ED56-4532-9E1B-89048DBB97A4}" dt="2023-09-12T12:27:23.102" v="5" actId="26606"/>
          <ac:spMkLst>
            <pc:docMk/>
            <pc:sldMk cId="3889365928" sldId="267"/>
            <ac:spMk id="13" creationId="{E68FA3F2-B7CF-6B7B-2EFC-1C31A727FE3E}"/>
          </ac:spMkLst>
        </pc:spChg>
        <pc:spChg chg="add del mod">
          <ac:chgData name="Joseph Guseman" userId="88e7ced2-e33d-4de8-96d0-afa61248e798" providerId="ADAL" clId="{F9A15B15-ED56-4532-9E1B-89048DBB97A4}" dt="2023-09-12T12:28:53.718" v="9"/>
          <ac:spMkLst>
            <pc:docMk/>
            <pc:sldMk cId="3889365928" sldId="267"/>
            <ac:spMk id="15" creationId="{D0E8480F-60CC-076D-EC9D-38344E00ED9D}"/>
          </ac:spMkLst>
        </pc:spChg>
        <pc:picChg chg="add mod">
          <ac:chgData name="Joseph Guseman" userId="88e7ced2-e33d-4de8-96d0-afa61248e798" providerId="ADAL" clId="{F9A15B15-ED56-4532-9E1B-89048DBB97A4}" dt="2023-09-12T12:27:31.121" v="8" actId="962"/>
          <ac:picMkLst>
            <pc:docMk/>
            <pc:sldMk cId="3889365928" sldId="267"/>
            <ac:picMk id="6" creationId="{BADBFF6B-E841-F972-1A29-668EF41BA570}"/>
          </ac:picMkLst>
        </pc:picChg>
        <pc:picChg chg="add mod">
          <ac:chgData name="Joseph Guseman" userId="88e7ced2-e33d-4de8-96d0-afa61248e798" providerId="ADAL" clId="{F9A15B15-ED56-4532-9E1B-89048DBB97A4}" dt="2023-09-12T12:28:57.251" v="10" actId="14100"/>
          <ac:picMkLst>
            <pc:docMk/>
            <pc:sldMk cId="3889365928" sldId="267"/>
            <ac:picMk id="8" creationId="{AFDFBEA9-8B43-6984-4393-5FCAD89E17B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8125D8-80F7-9846-ADFC-84E3EC964E40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5FEEC8-7720-B746-895D-F9F65D0AC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493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9A6B6A7A-D58F-4892-A004-A931BBD23E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882" y="1408195"/>
            <a:ext cx="1406236" cy="14062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3FB121-BF30-4C29-BA2D-A7E7562CB7E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048643"/>
            <a:ext cx="9144000" cy="851430"/>
          </a:xfrm>
        </p:spPr>
        <p:txBody>
          <a:bodyPr anchor="b">
            <a:noAutofit/>
          </a:bodyPr>
          <a:lstStyle>
            <a:lvl1pPr algn="ctr">
              <a:defRPr sz="63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MASTER TITLE SLIDE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782E1-A4AE-45BA-A7DA-0ECE274B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46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8315B80-526B-4EA6-80F2-3902F8CD20BF}"/>
              </a:ext>
            </a:extLst>
          </p:cNvPr>
          <p:cNvCxnSpPr/>
          <p:nvPr userDrawn="1"/>
        </p:nvCxnSpPr>
        <p:spPr>
          <a:xfrm>
            <a:off x="6560447" y="3889187"/>
            <a:ext cx="4320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1FA8A94-F406-482E-BAE2-AE383C7C6072}"/>
              </a:ext>
            </a:extLst>
          </p:cNvPr>
          <p:cNvSpPr txBox="1">
            <a:spLocks/>
          </p:cNvSpPr>
          <p:nvPr userDrawn="1"/>
        </p:nvSpPr>
        <p:spPr>
          <a:xfrm>
            <a:off x="2968860" y="3796610"/>
            <a:ext cx="6254280" cy="23352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t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1100" i="1" dirty="0">
                <a:solidFill>
                  <a:schemeClr val="tx2">
                    <a:lumMod val="75000"/>
                  </a:schemeClr>
                </a:solidFill>
                <a:latin typeface="+mn-lt"/>
                <a:ea typeface="Roboto" panose="02000000000000000000" pitchFamily="2" charset="0"/>
              </a:rPr>
              <a:t>Presented by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40E93D-2350-4051-A361-26731E060C15}"/>
              </a:ext>
            </a:extLst>
          </p:cNvPr>
          <p:cNvCxnSpPr/>
          <p:nvPr userDrawn="1"/>
        </p:nvCxnSpPr>
        <p:spPr>
          <a:xfrm>
            <a:off x="1299030" y="3889187"/>
            <a:ext cx="4320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3E4D5E9-D6E0-41AC-8332-AC1FCD89F2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61916" y="64724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083072-CAC1-014D-A497-98C3AAB569BC}" type="datetime1">
              <a:rPr lang="en-US" smtClean="0"/>
              <a:t>9/11/2023</a:t>
            </a:fld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04EFE01-7954-4200-8CBE-073E52AAEF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1750" y="6472462"/>
            <a:ext cx="539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BC485-5466-45A8-BE42-0B72AF858E68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1155FD-B0A8-4CCE-A82E-75FE0E14B4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400" y="3996797"/>
            <a:ext cx="5156200" cy="1149350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Your Name </a:t>
            </a:r>
          </a:p>
          <a:p>
            <a:pPr lvl="0"/>
            <a:r>
              <a:rPr lang="en-US" dirty="0"/>
              <a:t>Your Department</a:t>
            </a:r>
          </a:p>
        </p:txBody>
      </p:sp>
    </p:spTree>
    <p:extLst>
      <p:ext uri="{BB962C8B-B14F-4D97-AF65-F5344CB8AC3E}">
        <p14:creationId xmlns:p14="http://schemas.microsoft.com/office/powerpoint/2010/main" val="2756915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EFE6F-1811-43AB-9D64-C50439A1F7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355E18-341B-4F6E-A34A-909C19365D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8AF57F-509E-451C-88AE-DCD4DBE226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EDC8E-9534-4FA7-860F-0208A42B1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2EB96-C065-1A4B-947F-6A82A36E7013}" type="datetime1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933547-DC2C-4856-97DF-BAA29FB35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66DC09-3358-4F88-A9CF-4675B2A30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BC485-5466-45A8-BE42-0B72AF858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022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12194-ECA9-423B-BAA4-CA9F9C3D2D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B69079-2F65-4B89-8AD1-D806089E96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70BF3B-3083-4126-9085-9C08338DB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90FAD-D351-3440-87F9-1E3D1A998C27}" type="datetime1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98E76-14F3-44B6-9B9E-2FDE3778B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ED7077-B3F4-4C04-AFA4-69B1EBB87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BC485-5466-45A8-BE42-0B72AF858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8038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94B475-6462-447D-BE07-0E0164544428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AC1363-2847-4871-ACFC-E95E5131B1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3DD37C-3211-448E-B073-BFFE106A0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800A3-39AC-F041-8018-8837FE7B1880}" type="datetime1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589EC5-0F82-44EF-ABC2-176D99823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FF8D20-D7CB-4CA0-B651-0BF9B0858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BC485-5466-45A8-BE42-0B72AF858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678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FB121-BF30-4C29-BA2D-A7E7562CB7E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203169-5AE4-4913-873B-1F30D145E1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A01A2-6506-4814-B3BE-3194BD09A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71AB3-C639-8342-8D4C-7846F7F8E41F}" type="datetime1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782E1-A4AE-45BA-A7DA-0ECE274B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2474DF-3E5C-47BE-8C18-7D6E617C3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BC485-5466-45A8-BE42-0B72AF858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465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94BF2-F53D-41C6-9BBE-B3C954C93E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D1A8F-35E3-445D-BBA6-F0AE285E4C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3556D-C68E-47F2-95A1-3BA7297D5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EDFEE-CB6D-D343-B59E-947A1CA00075}" type="datetime1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3D285E-D532-4B2D-99FE-198BDF68A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6E156C-AFDB-40E5-8684-1EFEA7455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BC485-5466-45A8-BE42-0B72AF858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428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9E761-C19D-4F46-A9A1-3EB15F62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0EFBAA-04C8-4482-9ED3-74BC54B646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088441-9B78-4FB1-9690-564AF4CE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3AB87-29EC-F344-9882-1CEB47820DF1}" type="datetime1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F9C09B-AFF5-4BFB-A2CC-D78F6B82C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279B7B-90D0-4E01-94EF-E889A5699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BC485-5466-45A8-BE42-0B72AF858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192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5578F-0D39-4945-8978-DBB1B92166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894C6-464E-40CC-B510-7762411D9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13999D-9EED-44E6-A4BE-D787B68DE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44669D-08B2-4C0A-85A8-3E34B7236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A064F-3A91-F548-863F-F04A9B9BFB19}" type="datetime1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B8EF39-1DE4-43FE-856A-2BCCCBFA0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5968E1-91D8-4E1E-AFD4-3A3A8C4A7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BC485-5466-45A8-BE42-0B72AF858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777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BA9D2-E3D2-4295-B852-AE8DED9FC5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C18D28-3733-4AEC-ADE0-2F573E3E86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7BF798-C58B-48FF-AB36-681AA36B1F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BC367F-E77A-40C8-935E-7876DE0DE0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084876-A627-42B4-A6DD-0CBBADC068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C2AA1E-D811-499E-A9E6-6D6C6EBAA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CB8FD-D6CA-EC48-B28F-F4CAA0999373}" type="datetime1">
              <a:rPr lang="en-US" smtClean="0"/>
              <a:t>9/11/2023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06331C-A02F-4BC2-8418-F67A0FCE1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BEB9BB-AC63-4491-A975-B00862A88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BC485-5466-45A8-BE42-0B72AF858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622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68199-6B0C-4490-AD04-494FF855F3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48C76F-F2B5-45C4-BB62-1E0706896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55EBD-3BE3-B14C-8005-C7DD61CAE5CD}" type="datetime1">
              <a:rPr lang="en-US" smtClean="0"/>
              <a:t>9/11/2023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4FBCE0-51E9-429A-B5F8-9F0499AB7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5E5AF7-5FE0-4FAC-BC95-39D4B2801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BC485-5466-45A8-BE42-0B72AF858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882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EC507D-8439-44C9-8E7C-1036C3B3F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9BF7F-2621-7B4F-8073-71C0E8EF19D0}" type="datetime1">
              <a:rPr lang="en-US" smtClean="0"/>
              <a:t>9/11/2023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F68B05-644A-4AB5-A4AE-9143BADF6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C1A1E7-7ED4-4AC1-BDF9-508E5AE8E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BC485-5466-45A8-BE42-0B72AF858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76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45043-1FAA-42E7-B5D1-27B4202829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EEAE8-E2C6-4609-94F8-CDED30C4C7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10588E-5A35-4EC3-B082-C1326F025F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8CE880-899E-4606-93A4-30B57D733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2F04F-86BB-2041-A6CA-A9E65B2F3725}" type="datetime1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E6514-BBC5-4CF9-88AC-6A350ACE6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CA07EC-B3B8-4FED-9A2E-EAABF9694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BC485-5466-45A8-BE42-0B72AF858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169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tif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04C84BB-393E-4C47-BE17-3082B210388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5292291"/>
            <a:ext cx="12192000" cy="1565709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73AECC-E02A-46C9-B388-459D00E93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D5CAE6-D300-413F-B9FC-C239E067FD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60780A-75FB-415D-8CB3-515F68CDB6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61916" y="64325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CEF6B-88B7-BF41-8024-8CB076F1AAF4}" type="datetime1">
              <a:rPr lang="en-US" smtClean="0"/>
              <a:t>9/11/2023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B7EAFA-0D4E-4A38-B2F4-66E9C020E6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1750" y="6432555"/>
            <a:ext cx="539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BC485-5466-45A8-BE42-0B72AF858E6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F2ED95-82B8-4DBD-8C42-864B105C93A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6282725"/>
            <a:ext cx="579175" cy="5758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23D43E-385C-4E31-9801-F61A866AD65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74634" y="6461203"/>
            <a:ext cx="2822192" cy="20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88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2060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3C3D3-628D-47B9-AA13-88A73EF616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PROJECT UPDATE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CD7BA6-9CC1-4A29-8BF4-3969F69C6E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Joseph Guseman – Project Manager </a:t>
            </a:r>
          </a:p>
          <a:p>
            <a:pPr>
              <a:lnSpc>
                <a:spcPct val="100000"/>
              </a:lnSpc>
            </a:pPr>
            <a:r>
              <a:rPr lang="en-US" dirty="0"/>
              <a:t>Recreation Services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39537D-35F0-234B-820F-F45B996E2AF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D2D7F68-6897-B74D-A53C-1FE613040DE2}" type="datetime1">
              <a:rPr lang="en-US" smtClean="0"/>
              <a:t>9/11/2023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73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71D944D-EA73-49F0-8964-ABFA1B3DBB3E}"/>
              </a:ext>
            </a:extLst>
          </p:cNvPr>
          <p:cNvSpPr txBox="1"/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>
                <a:solidFill>
                  <a:srgbClr val="002060"/>
                </a:solidFill>
                <a:latin typeface="Century Gothic" panose="020B0502020202020204" pitchFamily="34" charset="0"/>
                <a:ea typeface="+mj-ea"/>
                <a:cs typeface="+mj-cs"/>
              </a:rPr>
              <a:t>New Restroom Facility – BCSP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5BFFB7-BCC0-6EDD-14B4-3CDCCE6BF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1642" y="1825625"/>
            <a:ext cx="6668715" cy="4351338"/>
          </a:xfrm>
          <a:prstGeom prst="rect">
            <a:avLst/>
          </a:prstGeom>
          <a:noFill/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5051EA-52CE-6A4A-994D-D16E790C2E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61916" y="6432555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0793A49-9ADE-5541-8E3F-851581DB1BD2}" type="datetime1">
              <a:rPr lang="en-US" smtClean="0"/>
              <a:pPr>
                <a:spcAft>
                  <a:spcPts val="600"/>
                </a:spcAft>
              </a:pPr>
              <a:t>9/11/2023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462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9418B6-645B-4A49-A46B-E73FF4BEE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14785-E70C-4746-AFED-9FFD320FD742}" type="datetime1">
              <a:rPr lang="en-US" smtClean="0"/>
              <a:t>9/11/2023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652386-1F02-04C8-3701-3975C6A43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61507"/>
            <a:ext cx="6477381" cy="551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377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2E8B409A-733D-4D7F-866F-197322E12259}"/>
              </a:ext>
            </a:extLst>
          </p:cNvPr>
          <p:cNvSpPr txBox="1"/>
          <p:nvPr/>
        </p:nvSpPr>
        <p:spPr>
          <a:xfrm>
            <a:off x="546174" y="1933663"/>
            <a:ext cx="3932237" cy="16002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b">
            <a:norm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solidFill>
                  <a:srgbClr val="002060"/>
                </a:solidFill>
                <a:latin typeface="Century Gothic" panose="020B0502020202020204" pitchFamily="34" charset="0"/>
                <a:ea typeface="+mj-ea"/>
                <a:cs typeface="+mj-cs"/>
              </a:rPr>
              <a:t>BCSP - </a:t>
            </a:r>
            <a:r>
              <a:rPr lang="en-US" sz="3200" b="1" i="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+mj-ea"/>
                <a:cs typeface="+mj-cs"/>
              </a:rPr>
              <a:t> bocce ball court repairs </a:t>
            </a:r>
            <a:endParaRPr lang="en-US" sz="3200" b="1" kern="1200" dirty="0">
              <a:solidFill>
                <a:srgbClr val="002060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3" name="Picture 2" descr="A truck parked in a parking lot&#10;&#10;Description automatically generated">
            <a:extLst>
              <a:ext uri="{FF2B5EF4-FFF2-40B4-BE49-F238E27FC236}">
                <a16:creationId xmlns:a16="http://schemas.microsoft.com/office/drawing/2014/main" id="{B1FED2F6-E70A-64D8-63FB-60B1EE464B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5" b="40304"/>
          <a:stretch/>
        </p:blipFill>
        <p:spPr>
          <a:xfrm>
            <a:off x="5183188" y="987425"/>
            <a:ext cx="6172200" cy="4873625"/>
          </a:xfrm>
          <a:prstGeom prst="rect">
            <a:avLst/>
          </a:prstGeom>
          <a:noFill/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64D83A-816E-B64B-89AF-1FDB9E9D9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61916" y="6432555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5C44F2B-BB04-DB41-A247-09ABF07C9CF5}" type="datetime1">
              <a:rPr lang="en-US" smtClean="0"/>
              <a:pPr>
                <a:spcAft>
                  <a:spcPts val="600"/>
                </a:spcAft>
              </a:pPr>
              <a:t>9/11/2023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591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AA46A42D-497C-4CAC-8217-E05B5FD5CF28}"/>
              </a:ext>
            </a:extLst>
          </p:cNvPr>
          <p:cNvSpPr txBox="1"/>
          <p:nvPr/>
        </p:nvSpPr>
        <p:spPr>
          <a:xfrm>
            <a:off x="-1029384" y="401652"/>
            <a:ext cx="12557662" cy="1015663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6000" dirty="0"/>
              <a:t>              New Fencing – Fields 8, 1, 2 </a:t>
            </a:r>
            <a:endParaRPr lang="en-US" sz="2800" b="1" dirty="0">
              <a:solidFill>
                <a:srgbClr val="113045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D659C5-1BBE-C748-AE98-F06091A37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CA7BB-3CEF-6D42-B7DC-E29A663656E4}" type="datetime1">
              <a:rPr lang="en-US" smtClean="0"/>
              <a:t>9/11/2023</a:t>
            </a:fld>
            <a:endParaRPr lang="en-US"/>
          </a:p>
        </p:txBody>
      </p:sp>
      <p:pic>
        <p:nvPicPr>
          <p:cNvPr id="9" name="Picture 8" descr="A parking lot with tarps and trees&#10;&#10;Description automatically generated">
            <a:extLst>
              <a:ext uri="{FF2B5EF4-FFF2-40B4-BE49-F238E27FC236}">
                <a16:creationId xmlns:a16="http://schemas.microsoft.com/office/drawing/2014/main" id="{6EE7C8F6-B10F-C285-FCCA-2BBC0C2CAD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73850" y="1949450"/>
            <a:ext cx="4521200" cy="3390900"/>
          </a:xfrm>
          <a:prstGeom prst="rect">
            <a:avLst/>
          </a:prstGeom>
        </p:spPr>
      </p:pic>
      <p:pic>
        <p:nvPicPr>
          <p:cNvPr id="11" name="Picture 10" descr="A fence on a sidewalk&#10;&#10;Description automatically generated with medium confidence">
            <a:extLst>
              <a:ext uri="{FF2B5EF4-FFF2-40B4-BE49-F238E27FC236}">
                <a16:creationId xmlns:a16="http://schemas.microsoft.com/office/drawing/2014/main" id="{F0B38107-6C04-674E-A8AC-A263FDBC01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12825" y="2013582"/>
            <a:ext cx="4394200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330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DA212BE-4B4A-FF11-71B5-CE4BF798BA01}"/>
              </a:ext>
            </a:extLst>
          </p:cNvPr>
          <p:cNvSpPr txBox="1"/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>
                <a:solidFill>
                  <a:srgbClr val="002060"/>
                </a:solidFill>
                <a:latin typeface="Century Gothic" panose="020B0502020202020204" pitchFamily="34" charset="0"/>
                <a:ea typeface="+mj-ea"/>
                <a:cs typeface="+mj-cs"/>
              </a:rPr>
              <a:t>Paving Project Update  – BCSP</a:t>
            </a:r>
          </a:p>
        </p:txBody>
      </p:sp>
      <p:pic>
        <p:nvPicPr>
          <p:cNvPr id="8" name="Content Placeholder 7" descr="A parking lot with white lines&#10;&#10;Description automatically generated">
            <a:extLst>
              <a:ext uri="{FF2B5EF4-FFF2-40B4-BE49-F238E27FC236}">
                <a16:creationId xmlns:a16="http://schemas.microsoft.com/office/drawing/2014/main" id="{AFDFBEA9-8B43-6984-4393-5FCAD89E17B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1104" y="2018308"/>
            <a:ext cx="4754564" cy="3565922"/>
          </a:xfrm>
        </p:spPr>
      </p:pic>
      <p:pic>
        <p:nvPicPr>
          <p:cNvPr id="6" name="Picture 5" descr="A dirt field with trees and a blue sky&#10;&#10;Description automatically generated">
            <a:extLst>
              <a:ext uri="{FF2B5EF4-FFF2-40B4-BE49-F238E27FC236}">
                <a16:creationId xmlns:a16="http://schemas.microsoft.com/office/drawing/2014/main" id="{BADBFF6B-E841-F972-1A29-668EF41BA5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8" r="30839"/>
          <a:stretch/>
        </p:blipFill>
        <p:spPr>
          <a:xfrm rot="5400000">
            <a:off x="6587331" y="1410494"/>
            <a:ext cx="4351338" cy="5181600"/>
          </a:xfrm>
          <a:prstGeom prst="rect">
            <a:avLst/>
          </a:prstGeom>
          <a:noFill/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A6EC8C-B217-6A09-143A-7B4403AB0E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61916" y="6432555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429BF7F-2621-7B4F-8073-71C0E8EF19D0}" type="datetime1">
              <a:rPr lang="en-US" smtClean="0"/>
              <a:pPr>
                <a:spcAft>
                  <a:spcPts val="600"/>
                </a:spcAft>
              </a:pPr>
              <a:t>9/11/2023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365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A42F19-1712-F6BC-2F7B-E34B5E8D5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9BF7F-2621-7B4F-8073-71C0E8EF19D0}" type="datetime1">
              <a:rPr lang="en-US" smtClean="0"/>
              <a:t>9/11/2023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A13333-FE34-6989-1161-BF8D29714773}"/>
              </a:ext>
            </a:extLst>
          </p:cNvPr>
          <p:cNvSpPr txBox="1"/>
          <p:nvPr/>
        </p:nvSpPr>
        <p:spPr>
          <a:xfrm>
            <a:off x="2753686" y="545176"/>
            <a:ext cx="60946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New Restroom Facility – Lake Julian Park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1E3713-CD65-0ABB-8E36-2776C5769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387" y="1661006"/>
            <a:ext cx="5596613" cy="35359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27A1CD-39AC-6D6A-F45A-336448A4A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693" y="2061245"/>
            <a:ext cx="5596613" cy="292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967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36ACAF-EFC0-409F-7515-E323996AF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9BF7F-2621-7B4F-8073-71C0E8EF19D0}" type="datetime1">
              <a:rPr lang="en-US" smtClean="0"/>
              <a:t>9/11/2023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2F2AC8-50BF-095E-E59A-78DD0B55A3C5}"/>
              </a:ext>
            </a:extLst>
          </p:cNvPr>
          <p:cNvSpPr txBox="1"/>
          <p:nvPr/>
        </p:nvSpPr>
        <p:spPr>
          <a:xfrm>
            <a:off x="2821498" y="385997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Retaining Wall – Lake Julian Park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A9B7B4-44BF-BE3B-66D0-705036F29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297" y="908085"/>
            <a:ext cx="7541406" cy="504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4420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953CD1A-1C28-4530-8B39-C93377CE270A}" vid="{3346B52D-70D5-4398-8D49-FCD0D19A0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AD91A1A13E254ABCBCC595B437F569" ma:contentTypeVersion="11" ma:contentTypeDescription="Create a new document." ma:contentTypeScope="" ma:versionID="33b0a03d4ea4e877724948f56ba99829">
  <xsd:schema xmlns:xsd="http://www.w3.org/2001/XMLSchema" xmlns:xs="http://www.w3.org/2001/XMLSchema" xmlns:p="http://schemas.microsoft.com/office/2006/metadata/properties" xmlns:ns3="41ba239d-e03e-4686-96a1-81dc35324c84" xmlns:ns4="d6171f99-20b7-483c-8dc1-b7a141e9592a" targetNamespace="http://schemas.microsoft.com/office/2006/metadata/properties" ma:root="true" ma:fieldsID="9ff6f36a5d16ed30d40bae4f7b8192fa" ns3:_="" ns4:_="">
    <xsd:import namespace="41ba239d-e03e-4686-96a1-81dc35324c84"/>
    <xsd:import namespace="d6171f99-20b7-483c-8dc1-b7a141e9592a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Location" minOccurs="0"/>
                <xsd:element ref="ns4:MediaServiceOCR" minOccurs="0"/>
                <xsd:element ref="ns4:MediaServiceEventHashCode" minOccurs="0"/>
                <xsd:element ref="ns4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ba239d-e03e-4686-96a1-81dc35324c8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171f99-20b7-483c-8dc1-b7a141e9592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136AF68-1F75-4ECE-9FC9-0DFAF503B7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1ba239d-e03e-4686-96a1-81dc35324c84"/>
    <ds:schemaRef ds:uri="d6171f99-20b7-483c-8dc1-b7a141e9592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F9C2C9D-2C4B-4268-8193-A7902B3E090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180068A-3374-4514-AC3D-2791F4E7164A}">
  <ds:schemaRefs>
    <ds:schemaRef ds:uri="http://purl.org/dc/terms/"/>
    <ds:schemaRef ds:uri="http://schemas.microsoft.com/office/infopath/2007/PartnerControls"/>
    <ds:schemaRef ds:uri="http://purl.org/dc/dcmitype/"/>
    <ds:schemaRef ds:uri="http://www.w3.org/XML/1998/namespace"/>
    <ds:schemaRef ds:uri="d6171f99-20b7-483c-8dc1-b7a141e9592a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41ba239d-e03e-4686-96a1-81dc35324c84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Buncombe-County-2019</Template>
  <TotalTime>1087</TotalTime>
  <Words>56</Words>
  <Application>Microsoft Office PowerPoint</Application>
  <PresentationFormat>Widescreen</PresentationFormat>
  <Paragraphs>17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Century Gothic</vt:lpstr>
      <vt:lpstr>Office Theme</vt:lpstr>
      <vt:lpstr>PROJECT UPDATE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Buncombe County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Dan Hesse</dc:creator>
  <cp:lastModifiedBy>Joseph Guseman</cp:lastModifiedBy>
  <cp:revision>4</cp:revision>
  <dcterms:created xsi:type="dcterms:W3CDTF">2019-09-26T16:30:04Z</dcterms:created>
  <dcterms:modified xsi:type="dcterms:W3CDTF">2023-09-12T12:32:13Z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0x0101003DAD91A1A13E254ABCBCC595B437F569</vt:lpwstr>
  </property>
</Properties>
</file>